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0" r:id="rId4"/>
    <p:sldId id="263" r:id="rId5"/>
    <p:sldId id="266" r:id="rId6"/>
    <p:sldId id="265" r:id="rId7"/>
    <p:sldId id="271" r:id="rId8"/>
    <p:sldId id="272" r:id="rId9"/>
    <p:sldId id="267" r:id="rId10"/>
    <p:sldId id="264" r:id="rId11"/>
    <p:sldId id="273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2115666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QNX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операциялық жүйесі.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s://encrypted-tbn3.gstatic.com/images?q=tbn:ANd9GcRyK3A6HgZhShwqQrcnN3YZFaaCLJBrLTZpwR666aUD3N4A8W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8775" y="4869160"/>
            <a:ext cx="3705225" cy="1228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Қолдануы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QNX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әскери техникаларында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қару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жарақ жабдықтарда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мұнай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металлургия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өнеркәсібінде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ж.т.б.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2010 ж.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QNX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мультимедиялық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QNX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BlsckBerry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PlayBook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пайда болуына әсерін тигізді.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encrypted-tbn3.gstatic.com/images?q=tbn:ANd9GcRyK3A6HgZhShwqQrcnN3YZFaaCLJBrLTZpwR666aUD3N4A8W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908720"/>
            <a:ext cx="3705225" cy="1228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қорытынды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Біз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QNX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 меңгеруіміз үшін оперциялық жүйелер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мәліметтерді көп оқуымыз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Ойткені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 сиякты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емес, озгешеліктері көп.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066800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QNX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дегеніміз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UNIX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тәсілді, дербес, нақты уақыт опреациондық жүйе, микроядрода және мәліметтерді жіберуде негізделген.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QNX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алғаш рет 1981 жылы шығарылған, сол уақыттан бері </a:t>
            </a:r>
            <a:r>
              <a:rPr lang="en-US" dirty="0" smtClean="0"/>
              <a:t>QNX</a:t>
            </a:r>
            <a:r>
              <a:rPr lang="kk-KZ" dirty="0" smtClean="0"/>
              <a:t> – тің көп түрі шыққан: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QNX2, QNX4, QNX 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QNX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Neutrino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encrypted-tbn3.gstatic.com/images?q=tbn:ANd9GcRyK3A6HgZhShwqQrcnN3YZFaaCLJBrLTZpwR666aUD3N4A8W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692696"/>
            <a:ext cx="3705225" cy="1228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Интерфейс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QNX – </a:t>
            </a:r>
            <a:r>
              <a:rPr lang="ru-RU" dirty="0" err="1" smtClean="0"/>
              <a:t>тің графикалық қабықшасы </a:t>
            </a:r>
            <a:r>
              <a:rPr lang="ru-RU" dirty="0" smtClean="0"/>
              <a:t>«</a:t>
            </a:r>
            <a:r>
              <a:rPr lang="ru-RU" dirty="0" err="1" smtClean="0"/>
              <a:t>Photon</a:t>
            </a:r>
            <a:r>
              <a:rPr lang="ru-RU" dirty="0" smtClean="0"/>
              <a:t>» 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аталады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өте ыңғайлы және  өңдеуші </a:t>
            </a:r>
            <a:r>
              <a:rPr lang="ru-RU" dirty="0" smtClean="0"/>
              <a:t>ресурс QSSL  та </a:t>
            </a:r>
            <a:r>
              <a:rPr lang="ru-RU" dirty="0" err="1" smtClean="0"/>
              <a:t>онша</a:t>
            </a:r>
            <a:r>
              <a:rPr lang="ru-RU" dirty="0" smtClean="0"/>
              <a:t> </a:t>
            </a:r>
            <a:r>
              <a:rPr lang="ru-RU" dirty="0" err="1" smtClean="0"/>
              <a:t>қажет етілмейді</a:t>
            </a:r>
            <a:r>
              <a:rPr lang="ru-RU" dirty="0" smtClean="0"/>
              <a:t>. </a:t>
            </a:r>
            <a:r>
              <a:rPr lang="ru-RU" dirty="0" err="1" smtClean="0"/>
              <a:t>Бірақ </a:t>
            </a:r>
            <a:r>
              <a:rPr lang="ru-RU" dirty="0" smtClean="0"/>
              <a:t>оны  </a:t>
            </a:r>
            <a:r>
              <a:rPr lang="ru-RU" dirty="0" err="1" smtClean="0"/>
              <a:t>қалауынша  ескірген</a:t>
            </a:r>
            <a:r>
              <a:rPr lang="ru-RU" dirty="0" smtClean="0"/>
              <a:t> QNX </a:t>
            </a:r>
            <a:r>
              <a:rPr lang="ru-RU" dirty="0" err="1" smtClean="0"/>
              <a:t>Window</a:t>
            </a:r>
            <a:r>
              <a:rPr lang="ru-RU" dirty="0" smtClean="0"/>
              <a:t>» , </a:t>
            </a:r>
            <a:r>
              <a:rPr lang="ru-RU" dirty="0" err="1" smtClean="0"/>
              <a:t>QSSL-ды</a:t>
            </a:r>
            <a:r>
              <a:rPr lang="ru-RU" dirty="0" smtClean="0"/>
              <a:t> </a:t>
            </a:r>
            <a:r>
              <a:rPr lang="ru-RU" dirty="0" err="1" smtClean="0"/>
              <a:t>алмастыруға болады</a:t>
            </a:r>
            <a:r>
              <a:rPr lang="ru-RU" dirty="0" smtClean="0"/>
              <a:t>. «X </a:t>
            </a:r>
            <a:r>
              <a:rPr lang="ru-RU" dirty="0" err="1" smtClean="0"/>
              <a:t>Window</a:t>
            </a:r>
            <a:r>
              <a:rPr lang="ru-RU" dirty="0" smtClean="0"/>
              <a:t>» «Photon»</a:t>
            </a:r>
            <a:r>
              <a:rPr lang="ru-RU" dirty="0" err="1" smtClean="0"/>
              <a:t>-ға қарағанда жылдамырақ</a:t>
            </a:r>
            <a:r>
              <a:rPr lang="ru-RU" dirty="0" smtClean="0"/>
              <a:t>.  </a:t>
            </a:r>
            <a:r>
              <a:rPr lang="ru-RU" dirty="0" err="1" smtClean="0"/>
              <a:t>Бірақ ол</a:t>
            </a:r>
            <a:r>
              <a:rPr lang="ru-RU" dirty="0" smtClean="0"/>
              <a:t> </a:t>
            </a:r>
            <a:r>
              <a:rPr lang="ru-RU" dirty="0" err="1" smtClean="0"/>
              <a:t>басқа приложеиялармен</a:t>
            </a:r>
            <a:r>
              <a:rPr lang="ru-RU" dirty="0" smtClean="0"/>
              <a:t> </a:t>
            </a:r>
            <a:r>
              <a:rPr lang="ru-RU" dirty="0" err="1" smtClean="0"/>
              <a:t>біріккен</a:t>
            </a:r>
            <a:r>
              <a:rPr lang="ru-RU" dirty="0" smtClean="0"/>
              <a:t>. Фотон </a:t>
            </a:r>
            <a:r>
              <a:rPr lang="ru-RU" dirty="0" err="1" smtClean="0"/>
              <a:t>ешқандай антипития</a:t>
            </a:r>
            <a:r>
              <a:rPr lang="ru-RU" dirty="0" smtClean="0"/>
              <a:t> </a:t>
            </a:r>
            <a:r>
              <a:rPr lang="ru-RU" dirty="0" err="1" smtClean="0"/>
              <a:t>туғызбайды</a:t>
            </a:r>
            <a:r>
              <a:rPr lang="ru-RU" dirty="0" smtClean="0"/>
              <a:t>.  </a:t>
            </a:r>
            <a:r>
              <a:rPr lang="ru-RU" dirty="0" err="1" smtClean="0"/>
              <a:t>Жұмыс үстелінің обоиы</a:t>
            </a:r>
            <a:r>
              <a:rPr lang="ru-RU" dirty="0" smtClean="0"/>
              <a:t> </a:t>
            </a:r>
            <a:r>
              <a:rPr lang="ru-RU" dirty="0" err="1" smtClean="0"/>
              <a:t>көңілге қонымды, оң жақта </a:t>
            </a:r>
            <a:r>
              <a:rPr lang="ru-RU" dirty="0" smtClean="0"/>
              <a:t>тез </a:t>
            </a:r>
            <a:r>
              <a:rPr lang="ru-RU" dirty="0" err="1" smtClean="0"/>
              <a:t>жүктеу панелі</a:t>
            </a:r>
            <a:r>
              <a:rPr lang="ru-RU" dirty="0" smtClean="0"/>
              <a:t> </a:t>
            </a:r>
            <a:r>
              <a:rPr lang="ru-RU" dirty="0" err="1" smtClean="0"/>
              <a:t>орналатылған </a:t>
            </a:r>
            <a:r>
              <a:rPr lang="ru-RU" dirty="0" smtClean="0"/>
              <a:t>ОЖ </a:t>
            </a:r>
            <a:r>
              <a:rPr lang="ru-RU" dirty="0" err="1" smtClean="0"/>
              <a:t>утилитінің  иконасымен</a:t>
            </a:r>
            <a:r>
              <a:rPr lang="ru-RU" dirty="0" smtClean="0"/>
              <a:t> </a:t>
            </a:r>
            <a:r>
              <a:rPr lang="ru-RU" dirty="0" err="1" smtClean="0"/>
              <a:t>бірге</a:t>
            </a:r>
            <a:r>
              <a:rPr lang="ru-RU" dirty="0" smtClean="0"/>
              <a:t>. </a:t>
            </a:r>
            <a:r>
              <a:rPr lang="ru-RU" dirty="0" err="1" smtClean="0"/>
              <a:t>Экранның төменгі бөлігінде  әдеттегі есеп</a:t>
            </a:r>
            <a:r>
              <a:rPr lang="ru-RU" dirty="0" smtClean="0"/>
              <a:t> </a:t>
            </a:r>
            <a:r>
              <a:rPr lang="ru-RU" dirty="0" err="1" smtClean="0"/>
              <a:t>панелі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«</a:t>
            </a:r>
            <a:r>
              <a:rPr lang="ru-RU" dirty="0" err="1" smtClean="0"/>
              <a:t>Launch</a:t>
            </a:r>
            <a:r>
              <a:rPr lang="ru-RU" dirty="0" smtClean="0"/>
              <a:t>»  </a:t>
            </a:r>
            <a:r>
              <a:rPr lang="ru-RU" dirty="0" err="1" smtClean="0"/>
              <a:t>кнопкасы</a:t>
            </a:r>
            <a:r>
              <a:rPr lang="ru-RU" dirty="0" smtClean="0"/>
              <a:t>. </a:t>
            </a:r>
            <a:r>
              <a:rPr lang="ru-RU" dirty="0" err="1" smtClean="0"/>
              <a:t>Менюдің аналогы</a:t>
            </a:r>
            <a:r>
              <a:rPr lang="ru-RU" dirty="0" smtClean="0"/>
              <a:t> ПУСК ВИНДА. </a:t>
            </a:r>
            <a:r>
              <a:rPr lang="ru-RU" dirty="0" err="1" smtClean="0"/>
              <a:t>Ең бірінші</a:t>
            </a:r>
            <a:r>
              <a:rPr lang="ru-RU" dirty="0" smtClean="0"/>
              <a:t> интерфейс </a:t>
            </a:r>
            <a:r>
              <a:rPr lang="ru-RU" dirty="0" err="1" smtClean="0"/>
              <a:t>элементтерінің түсі козді</a:t>
            </a:r>
            <a:r>
              <a:rPr lang="ru-RU" dirty="0" smtClean="0"/>
              <a:t> </a:t>
            </a:r>
            <a:r>
              <a:rPr lang="ru-RU" dirty="0" err="1" smtClean="0"/>
              <a:t>қуантады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QNX 4.25 (КПДА.00002-01). Файловый менеджер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7488832" cy="4968552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9848"/>
          </a:xfrm>
        </p:spPr>
        <p:txBody>
          <a:bodyPr/>
          <a:lstStyle/>
          <a:p>
            <a:r>
              <a:rPr lang="en-US" dirty="0" smtClean="0"/>
              <a:t> QNX 4 </a:t>
            </a:r>
            <a:r>
              <a:rPr lang="kk-KZ" dirty="0" smtClean="0"/>
              <a:t>интерфейсі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9848"/>
          </a:xfrm>
        </p:spPr>
        <p:txBody>
          <a:bodyPr/>
          <a:lstStyle/>
          <a:p>
            <a:r>
              <a:rPr lang="en-US" dirty="0" smtClean="0"/>
              <a:t>QNX </a:t>
            </a:r>
            <a:r>
              <a:rPr lang="kk-KZ" dirty="0" smtClean="0"/>
              <a:t>6</a:t>
            </a:r>
            <a:r>
              <a:rPr lang="en-US" dirty="0" smtClean="0"/>
              <a:t> </a:t>
            </a:r>
            <a:r>
              <a:rPr lang="kk-KZ" dirty="0" smtClean="0"/>
              <a:t>интерфейсі</a:t>
            </a:r>
            <a:endParaRPr lang="ru-RU" dirty="0"/>
          </a:p>
        </p:txBody>
      </p:sp>
      <p:pic>
        <p:nvPicPr>
          <p:cNvPr id="33796" name="Picture 4" descr="http://www.guidebookgallery.org/pics/gui/startupshutdown/shuttingdown/qnx6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920880" cy="515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QNX </a:t>
            </a:r>
            <a:r>
              <a:rPr lang="kk-KZ" dirty="0" smtClean="0"/>
              <a:t>тарихынан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1980 жылдары кеіңнен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QNX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 қолданылды.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1990 ж. орталары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QNX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 уақыты. Ол кезде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– тың интерфейсіне бәсекелес болған.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2000 ж. басынан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QNX 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QNX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Neutrino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encrypted-tbn3.gstatic.com/images?q=tbn:ANd9GcRyK3A6HgZhShwqQrcnN3YZFaaCLJBrLTZpwR666aUD3N4A8W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941168"/>
            <a:ext cx="3705225" cy="1228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Комплектация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32856"/>
            <a:ext cx="8075240" cy="444168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kk-KZ" sz="4000" dirty="0" smtClean="0"/>
              <a:t>Алғашында </a:t>
            </a:r>
            <a:r>
              <a:rPr lang="ru-RU" sz="4000" dirty="0" smtClean="0"/>
              <a:t> QNX –</a:t>
            </a:r>
            <a:r>
              <a:rPr lang="ru-RU" sz="4000" dirty="0" err="1" smtClean="0"/>
              <a:t>тің құрамында </a:t>
            </a:r>
            <a:r>
              <a:rPr lang="ru-RU" sz="4000" dirty="0" smtClean="0"/>
              <a:t>аз программа </a:t>
            </a:r>
            <a:r>
              <a:rPr lang="ru-RU" sz="4000" dirty="0" err="1" smtClean="0"/>
              <a:t>болды</a:t>
            </a:r>
            <a:r>
              <a:rPr lang="ru-RU" sz="4000" dirty="0" smtClean="0"/>
              <a:t>, </a:t>
            </a:r>
            <a:r>
              <a:rPr lang="ru-RU" sz="4000" dirty="0" err="1" smtClean="0"/>
              <a:t>бірақ </a:t>
            </a:r>
            <a:r>
              <a:rPr lang="ru-RU" sz="4000" dirty="0" smtClean="0"/>
              <a:t>27 </a:t>
            </a:r>
            <a:r>
              <a:rPr lang="ru-RU" sz="4000" dirty="0" err="1" smtClean="0"/>
              <a:t>мегабайтты</a:t>
            </a:r>
            <a:r>
              <a:rPr lang="ru-RU" sz="4000" dirty="0" smtClean="0"/>
              <a:t> </a:t>
            </a:r>
            <a:r>
              <a:rPr lang="ru-RU" sz="4000" dirty="0" err="1" smtClean="0"/>
              <a:t>дистрибутивтен</a:t>
            </a:r>
            <a:r>
              <a:rPr lang="ru-RU" sz="4000" dirty="0" smtClean="0"/>
              <a:t> не </a:t>
            </a:r>
            <a:r>
              <a:rPr lang="ru-RU" sz="4000" dirty="0" err="1" smtClean="0"/>
              <a:t>кутер</a:t>
            </a:r>
            <a:r>
              <a:rPr lang="ru-RU" sz="4000" dirty="0" smtClean="0"/>
              <a:t> </a:t>
            </a:r>
            <a:r>
              <a:rPr lang="ru-RU" sz="4000" dirty="0" err="1" smtClean="0"/>
              <a:t>едіңіздер</a:t>
            </a:r>
            <a:r>
              <a:rPr lang="ru-RU" sz="4000" dirty="0" smtClean="0"/>
              <a:t>? </a:t>
            </a:r>
            <a:r>
              <a:rPr lang="ru-RU" sz="4000" dirty="0" err="1" smtClean="0"/>
              <a:t>Сіздерге</a:t>
            </a:r>
            <a:r>
              <a:rPr lang="ru-RU" sz="4000" dirty="0" smtClean="0"/>
              <a:t> </a:t>
            </a:r>
            <a:r>
              <a:rPr lang="ru-RU" sz="4000" dirty="0" err="1" smtClean="0"/>
              <a:t>бұл аздық етсе</a:t>
            </a:r>
            <a:r>
              <a:rPr lang="ru-RU" sz="4000" dirty="0" smtClean="0"/>
              <a:t>, </a:t>
            </a:r>
            <a:r>
              <a:rPr lang="ru-RU" sz="4000" dirty="0" err="1" smtClean="0"/>
              <a:t>керісінше</a:t>
            </a:r>
            <a:r>
              <a:rPr lang="ru-RU" sz="4000" dirty="0" smtClean="0"/>
              <a:t> QNX компакт </a:t>
            </a:r>
            <a:r>
              <a:rPr lang="ru-RU" sz="4000" dirty="0" err="1" smtClean="0"/>
              <a:t>дискі</a:t>
            </a:r>
            <a:r>
              <a:rPr lang="ru-RU" sz="4000" dirty="0" smtClean="0"/>
              <a:t> </a:t>
            </a:r>
            <a:r>
              <a:rPr lang="ru-RU" sz="4000" dirty="0" err="1" smtClean="0"/>
              <a:t>етіп</a:t>
            </a:r>
            <a:r>
              <a:rPr lang="ru-RU" sz="4000" dirty="0" smtClean="0"/>
              <a:t>  </a:t>
            </a:r>
            <a:r>
              <a:rPr lang="ru-RU" sz="4000" dirty="0" err="1" smtClean="0"/>
              <a:t>үлкен қосымша тегін</a:t>
            </a:r>
            <a:r>
              <a:rPr lang="ru-RU" sz="4000" dirty="0" smtClean="0"/>
              <a:t> утилит </a:t>
            </a:r>
            <a:r>
              <a:rPr lang="ru-RU" sz="4000" dirty="0" err="1" smtClean="0"/>
              <a:t>пакеттерін</a:t>
            </a:r>
            <a:r>
              <a:rPr lang="ru-RU" sz="4000" dirty="0" smtClean="0"/>
              <a:t>  </a:t>
            </a:r>
            <a:r>
              <a:rPr lang="ru-RU" sz="4000" dirty="0" err="1" smtClean="0"/>
              <a:t>түгелдей басып</a:t>
            </a:r>
            <a:r>
              <a:rPr lang="ru-RU" sz="4000" dirty="0" smtClean="0"/>
              <a:t> </a:t>
            </a:r>
            <a:r>
              <a:rPr lang="ru-RU" sz="4000" dirty="0" err="1" smtClean="0"/>
              <a:t>алуға ешкім</a:t>
            </a:r>
            <a:r>
              <a:rPr lang="ru-RU" sz="4000" dirty="0" smtClean="0"/>
              <a:t> </a:t>
            </a:r>
            <a:r>
              <a:rPr lang="ru-RU" sz="4000" dirty="0" err="1" smtClean="0"/>
              <a:t>кедергі</a:t>
            </a:r>
            <a:r>
              <a:rPr lang="ru-RU" sz="4000" dirty="0" smtClean="0"/>
              <a:t> </a:t>
            </a:r>
            <a:r>
              <a:rPr lang="ru-RU" sz="4000" dirty="0" err="1" smtClean="0"/>
              <a:t>етпеді</a:t>
            </a:r>
            <a:r>
              <a:rPr lang="ru-RU" sz="4000" dirty="0" smtClean="0"/>
              <a:t>.  </a:t>
            </a:r>
            <a:r>
              <a:rPr lang="ru-RU" sz="4000" dirty="0" err="1" smtClean="0"/>
              <a:t>Әзірге бізде</a:t>
            </a:r>
            <a:r>
              <a:rPr lang="ru-RU" sz="4000" dirty="0" smtClean="0"/>
              <a:t> </a:t>
            </a:r>
            <a:r>
              <a:rPr lang="ru-RU" sz="4000" dirty="0" err="1" smtClean="0"/>
              <a:t>мыналар</a:t>
            </a:r>
            <a:r>
              <a:rPr lang="ru-RU" sz="4000" dirty="0" smtClean="0"/>
              <a:t> бар:</a:t>
            </a:r>
          </a:p>
          <a:p>
            <a:endParaRPr lang="ru-RU" sz="4000" dirty="0" smtClean="0"/>
          </a:p>
          <a:p>
            <a:pPr>
              <a:buNone/>
            </a:pPr>
            <a:r>
              <a:rPr lang="ru-RU" sz="4000" b="1" dirty="0" err="1" smtClean="0"/>
              <a:t>Editor</a:t>
            </a:r>
            <a:r>
              <a:rPr lang="ru-RU" sz="4000" dirty="0" smtClean="0"/>
              <a:t> — </a:t>
            </a:r>
            <a:r>
              <a:rPr lang="ru-RU" sz="4000" dirty="0" err="1" smtClean="0"/>
              <a:t>жай</a:t>
            </a:r>
            <a:r>
              <a:rPr lang="ru-RU" sz="4000" dirty="0" smtClean="0"/>
              <a:t> </a:t>
            </a:r>
            <a:r>
              <a:rPr lang="ru-RU" sz="4000" dirty="0" err="1" smtClean="0"/>
              <a:t>ғана минималды</a:t>
            </a:r>
            <a:r>
              <a:rPr lang="ru-RU" sz="4000" dirty="0" smtClean="0"/>
              <a:t> </a:t>
            </a:r>
            <a:r>
              <a:rPr lang="ru-RU" sz="4000" dirty="0" err="1" smtClean="0"/>
              <a:t>мүмкіншілігі </a:t>
            </a:r>
            <a:r>
              <a:rPr lang="ru-RU" sz="4000" dirty="0" smtClean="0"/>
              <a:t>бар </a:t>
            </a:r>
            <a:r>
              <a:rPr lang="ru-RU" sz="4000" dirty="0" err="1" smtClean="0"/>
              <a:t>WordPad</a:t>
            </a:r>
            <a:r>
              <a:rPr lang="ru-RU" sz="4000" dirty="0" smtClean="0"/>
              <a:t> </a:t>
            </a:r>
            <a:r>
              <a:rPr lang="ru-RU" sz="4000" dirty="0" err="1" smtClean="0"/>
              <a:t>текстті</a:t>
            </a:r>
            <a:r>
              <a:rPr lang="ru-RU" sz="4000" dirty="0" smtClean="0"/>
              <a:t> редактор </a:t>
            </a:r>
            <a:r>
              <a:rPr lang="ru-RU" sz="4000" dirty="0" err="1" smtClean="0"/>
              <a:t>класы</a:t>
            </a:r>
            <a:endParaRPr lang="ru-RU" sz="4000" dirty="0" smtClean="0"/>
          </a:p>
          <a:p>
            <a:endParaRPr lang="ru-RU" sz="4000" dirty="0" smtClean="0"/>
          </a:p>
          <a:p>
            <a:pPr>
              <a:buNone/>
            </a:pPr>
            <a:r>
              <a:rPr lang="ru-RU" sz="4000" b="1" dirty="0" err="1" smtClean="0"/>
              <a:t>File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Manager</a:t>
            </a:r>
            <a:r>
              <a:rPr lang="ru-RU" sz="4000" dirty="0" smtClean="0"/>
              <a:t> —  </a:t>
            </a:r>
            <a:r>
              <a:rPr lang="ru-RU" sz="4000" dirty="0" err="1" smtClean="0"/>
              <a:t>Проводниктың аналогы</a:t>
            </a:r>
            <a:r>
              <a:rPr lang="ru-RU" sz="4000" dirty="0" smtClean="0"/>
              <a:t>, </a:t>
            </a:r>
            <a:r>
              <a:rPr lang="ru-RU" sz="4000" dirty="0" err="1" smtClean="0"/>
              <a:t>өте ыңғайлы жіне</a:t>
            </a:r>
            <a:r>
              <a:rPr lang="ru-RU" sz="4000" dirty="0" smtClean="0"/>
              <a:t> </a:t>
            </a:r>
            <a:r>
              <a:rPr lang="ru-RU" sz="4000" dirty="0" err="1" smtClean="0"/>
              <a:t>қарапайым.</a:t>
            </a:r>
            <a:r>
              <a:rPr lang="ru-RU" sz="4000" dirty="0" smtClean="0"/>
              <a:t> </a:t>
            </a:r>
            <a:r>
              <a:rPr lang="ru-RU" sz="4000" dirty="0" err="1" smtClean="0"/>
              <a:t>Назар</a:t>
            </a:r>
            <a:r>
              <a:rPr lang="ru-RU" sz="4000" dirty="0" smtClean="0"/>
              <a:t> </a:t>
            </a:r>
            <a:r>
              <a:rPr lang="ru-RU" sz="4000" dirty="0" err="1" smtClean="0"/>
              <a:t>аударсақ папкадан</a:t>
            </a:r>
            <a:r>
              <a:rPr lang="ru-RU" sz="4000" dirty="0" smtClean="0"/>
              <a:t> </a:t>
            </a:r>
            <a:r>
              <a:rPr lang="ru-RU" sz="4000" dirty="0" err="1" smtClean="0"/>
              <a:t>дискті</a:t>
            </a:r>
            <a:r>
              <a:rPr lang="ru-RU" sz="4000" dirty="0" smtClean="0"/>
              <a:t> </a:t>
            </a:r>
            <a:r>
              <a:rPr lang="ru-RU" sz="4000" dirty="0" err="1" smtClean="0"/>
              <a:t>іздейтін</a:t>
            </a:r>
            <a:r>
              <a:rPr lang="ru-RU" sz="4000" dirty="0" smtClean="0"/>
              <a:t> </a:t>
            </a:r>
            <a:r>
              <a:rPr lang="ru-RU" sz="4000" dirty="0" err="1" smtClean="0"/>
              <a:t>болсақ </a:t>
            </a:r>
            <a:r>
              <a:rPr lang="ru-RU" sz="4000" dirty="0" smtClean="0"/>
              <a:t>FS  </a:t>
            </a:r>
            <a:r>
              <a:rPr lang="ru-RU" sz="4000" dirty="0" err="1" smtClean="0"/>
              <a:t>каталогтың түбірі</a:t>
            </a:r>
            <a:r>
              <a:rPr lang="ru-RU" sz="4000" dirty="0" smtClean="0"/>
              <a:t>. QNX </a:t>
            </a:r>
            <a:r>
              <a:rPr lang="ru-RU" sz="4000" dirty="0" err="1" smtClean="0"/>
              <a:t>әр түрлі файлды</a:t>
            </a:r>
            <a:r>
              <a:rPr lang="ru-RU" sz="4000" dirty="0" smtClean="0"/>
              <a:t> </a:t>
            </a:r>
            <a:r>
              <a:rPr lang="ru-RU" sz="4000" dirty="0" err="1" smtClean="0"/>
              <a:t>жүйемен жұмыс жасайды</a:t>
            </a:r>
            <a:r>
              <a:rPr lang="ru-RU" sz="4000" dirty="0" smtClean="0"/>
              <a:t> - POSIX, FAT-12, FAT-16, FAT-32, ISO9660,  </a:t>
            </a:r>
            <a:r>
              <a:rPr lang="ru-RU" sz="4000" dirty="0" err="1" smtClean="0"/>
              <a:t>сондықтан </a:t>
            </a:r>
            <a:r>
              <a:rPr lang="ru-RU" sz="4000" dirty="0" smtClean="0"/>
              <a:t>DOS- </a:t>
            </a:r>
            <a:r>
              <a:rPr lang="ru-RU" sz="4000" dirty="0" err="1" smtClean="0"/>
              <a:t>бөліктеуінде </a:t>
            </a:r>
            <a:r>
              <a:rPr lang="ru-RU" sz="4000" dirty="0" smtClean="0"/>
              <a:t>проблема </a:t>
            </a:r>
            <a:r>
              <a:rPr lang="ru-RU" sz="4000" dirty="0" err="1" smtClean="0"/>
              <a:t>болмайды</a:t>
            </a:r>
            <a:r>
              <a:rPr lang="ru-RU" sz="4000" dirty="0" smtClean="0"/>
              <a:t>. </a:t>
            </a:r>
          </a:p>
          <a:p>
            <a:pPr>
              <a:buNone/>
            </a:pPr>
            <a:r>
              <a:rPr lang="ru-RU" sz="4000" b="1" dirty="0" err="1" smtClean="0"/>
              <a:t>Image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Viewer</a:t>
            </a:r>
            <a:r>
              <a:rPr lang="ru-RU" sz="4000" dirty="0" smtClean="0"/>
              <a:t> —   </a:t>
            </a:r>
            <a:r>
              <a:rPr lang="ru-RU" sz="4000" dirty="0" err="1" smtClean="0"/>
              <a:t>қарастыру гафигі</a:t>
            </a:r>
            <a:r>
              <a:rPr lang="ru-RU" sz="4000" dirty="0" smtClean="0"/>
              <a:t>. </a:t>
            </a:r>
            <a:r>
              <a:rPr lang="ru-RU" sz="4000" dirty="0" err="1" smtClean="0"/>
              <a:t>Ол</a:t>
            </a:r>
            <a:r>
              <a:rPr lang="ru-RU" sz="4000" dirty="0" smtClean="0"/>
              <a:t> </a:t>
            </a:r>
            <a:r>
              <a:rPr lang="ru-RU" sz="4000" dirty="0" err="1" smtClean="0"/>
              <a:t>барлық графикалық форматтағы орналасуларын</a:t>
            </a:r>
            <a:r>
              <a:rPr lang="ru-RU" sz="4000" dirty="0" smtClean="0"/>
              <a:t> </a:t>
            </a:r>
            <a:r>
              <a:rPr lang="ru-RU" sz="4000" dirty="0" err="1" smtClean="0"/>
              <a:t>түсңнедң.</a:t>
            </a:r>
            <a:endParaRPr lang="ru-RU" sz="4000" dirty="0" smtClean="0"/>
          </a:p>
          <a:p>
            <a:endParaRPr lang="ru-RU" sz="4000" dirty="0" smtClean="0"/>
          </a:p>
          <a:p>
            <a:pPr>
              <a:buNone/>
            </a:pPr>
            <a:r>
              <a:rPr lang="ru-RU" sz="4000" b="1" dirty="0" err="1" smtClean="0"/>
              <a:t>Media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Player</a:t>
            </a:r>
            <a:r>
              <a:rPr lang="ru-RU" sz="4000" dirty="0" smtClean="0"/>
              <a:t> —  </a:t>
            </a:r>
            <a:r>
              <a:rPr lang="ru-RU" sz="4000" dirty="0" err="1" smtClean="0"/>
              <a:t>универсалды</a:t>
            </a:r>
            <a:r>
              <a:rPr lang="ru-RU" sz="4000" dirty="0" smtClean="0"/>
              <a:t> проигрыватель </a:t>
            </a:r>
            <a:r>
              <a:rPr lang="ru-RU" sz="4000" dirty="0" err="1" smtClean="0"/>
              <a:t>дауыстың және видеоның </a:t>
            </a:r>
            <a:r>
              <a:rPr lang="ru-RU" sz="4000" dirty="0" smtClean="0"/>
              <a:t>, </a:t>
            </a:r>
            <a:r>
              <a:rPr lang="ru-RU" sz="4000" dirty="0" err="1" smtClean="0"/>
              <a:t>жарықтылғы </a:t>
            </a:r>
            <a:r>
              <a:rPr lang="ru-RU" sz="4000" dirty="0" smtClean="0"/>
              <a:t>мен </a:t>
            </a:r>
            <a:r>
              <a:rPr lang="ru-RU" sz="4000" dirty="0" err="1" smtClean="0"/>
              <a:t>контрастылығының универсалды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проигрывателі</a:t>
            </a:r>
            <a:r>
              <a:rPr lang="ru-RU" sz="4000" dirty="0" smtClean="0"/>
              <a:t>. </a:t>
            </a:r>
          </a:p>
          <a:p>
            <a:endParaRPr lang="ru-RU" sz="4000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3251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err="1" smtClean="0"/>
              <a:t>Voyager</a:t>
            </a:r>
            <a:r>
              <a:rPr lang="ru-RU" dirty="0" smtClean="0"/>
              <a:t> — </a:t>
            </a:r>
            <a:r>
              <a:rPr lang="ru-RU" dirty="0" err="1" smtClean="0"/>
              <a:t>заманға сай</a:t>
            </a:r>
            <a:r>
              <a:rPr lang="ru-RU" dirty="0" smtClean="0"/>
              <a:t> </a:t>
            </a:r>
            <a:r>
              <a:rPr lang="ru-RU" dirty="0" err="1" smtClean="0"/>
              <a:t>және қуатты веб-барузер</a:t>
            </a:r>
            <a:r>
              <a:rPr lang="ru-RU" dirty="0" smtClean="0"/>
              <a:t>,  JAVA –мен, </a:t>
            </a:r>
            <a:r>
              <a:rPr lang="ru-RU" dirty="0" err="1" smtClean="0"/>
              <a:t>фреймамен</a:t>
            </a:r>
            <a:r>
              <a:rPr lang="ru-RU" dirty="0" smtClean="0"/>
              <a:t>, </a:t>
            </a:r>
            <a:r>
              <a:rPr lang="ru-RU" dirty="0" err="1" smtClean="0"/>
              <a:t>соған қатысты барлығымен жұмыс жасайды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err="1" smtClean="0"/>
              <a:t>Vmail</a:t>
            </a:r>
            <a:r>
              <a:rPr lang="ru-RU" dirty="0" smtClean="0"/>
              <a:t> — </a:t>
            </a:r>
            <a:r>
              <a:rPr lang="ru-RU" dirty="0" err="1" smtClean="0"/>
              <a:t>өте жақты почталық </a:t>
            </a:r>
            <a:r>
              <a:rPr lang="ru-RU" dirty="0" smtClean="0"/>
              <a:t>клиент.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UseNet</a:t>
            </a:r>
            <a:r>
              <a:rPr lang="ru-RU" dirty="0" smtClean="0"/>
              <a:t> </a:t>
            </a:r>
            <a:r>
              <a:rPr lang="ru-RU" dirty="0" err="1" smtClean="0"/>
              <a:t>тің группасын</a:t>
            </a:r>
            <a:r>
              <a:rPr lang="ru-RU" dirty="0" smtClean="0"/>
              <a:t> </a:t>
            </a:r>
            <a:r>
              <a:rPr lang="ru-RU" dirty="0" err="1" smtClean="0"/>
              <a:t>оқиды, хабарлама</a:t>
            </a:r>
            <a:r>
              <a:rPr lang="ru-RU" dirty="0" smtClean="0"/>
              <a:t>  </a:t>
            </a:r>
            <a:r>
              <a:rPr lang="ru-RU" dirty="0" err="1" smtClean="0"/>
              <a:t>кезңнде автаматты</a:t>
            </a:r>
            <a:r>
              <a:rPr lang="ru-RU" dirty="0" smtClean="0"/>
              <a:t> </a:t>
            </a:r>
            <a:r>
              <a:rPr lang="ru-RU" dirty="0" err="1" smtClean="0"/>
              <a:t>қоюды орындайды</a:t>
            </a:r>
            <a:r>
              <a:rPr lang="ru-RU" dirty="0" smtClean="0"/>
              <a:t>. </a:t>
            </a:r>
            <a:r>
              <a:rPr lang="ru-RU" dirty="0" err="1" smtClean="0"/>
              <a:t>Бғрақ бірнеше</a:t>
            </a:r>
            <a:r>
              <a:rPr lang="ru-RU" dirty="0" smtClean="0"/>
              <a:t> </a:t>
            </a:r>
            <a:r>
              <a:rPr lang="ru-RU" dirty="0" err="1" smtClean="0"/>
              <a:t>посталық жәшіктермен жұмыс ңстемейді.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b="1" dirty="0" err="1" smtClean="0"/>
              <a:t>Package</a:t>
            </a:r>
            <a:r>
              <a:rPr lang="ru-RU" b="1" dirty="0" smtClean="0"/>
              <a:t> </a:t>
            </a:r>
            <a:r>
              <a:rPr lang="ru-RU" b="1" dirty="0" err="1" smtClean="0"/>
              <a:t>Mgr</a:t>
            </a:r>
            <a:r>
              <a:rPr lang="ru-RU" dirty="0" smtClean="0"/>
              <a:t> — </a:t>
            </a:r>
            <a:r>
              <a:rPr lang="ru-RU" dirty="0" err="1" smtClean="0"/>
              <a:t>программаның менеджері</a:t>
            </a:r>
            <a:r>
              <a:rPr lang="ru-RU" dirty="0" smtClean="0"/>
              <a:t>, </a:t>
            </a:r>
            <a:r>
              <a:rPr lang="ru-RU" dirty="0" err="1" smtClean="0"/>
              <a:t>шамамен</a:t>
            </a:r>
            <a:r>
              <a:rPr lang="ru-RU" dirty="0" smtClean="0"/>
              <a:t> </a:t>
            </a:r>
            <a:r>
              <a:rPr lang="ru-RU" dirty="0" err="1" smtClean="0"/>
              <a:t>орнатуды</a:t>
            </a:r>
            <a:r>
              <a:rPr lang="ru-RU" dirty="0" smtClean="0"/>
              <a:t> </a:t>
            </a:r>
            <a:r>
              <a:rPr lang="ru-RU" dirty="0" err="1" smtClean="0"/>
              <a:t>жеңілдетеді және маңызы </a:t>
            </a:r>
            <a:r>
              <a:rPr lang="ru-RU" dirty="0" smtClean="0"/>
              <a:t>бар </a:t>
            </a:r>
            <a:r>
              <a:rPr lang="ru-RU" dirty="0" err="1" smtClean="0"/>
              <a:t>приложениенің өшуін жеңілдетеді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Әрине әр түрлі пайдалы</a:t>
            </a:r>
            <a:r>
              <a:rPr lang="ru-RU" dirty="0" smtClean="0"/>
              <a:t> </a:t>
            </a:r>
            <a:r>
              <a:rPr lang="ru-RU" dirty="0" err="1" smtClean="0"/>
              <a:t>кішкентай</a:t>
            </a:r>
            <a:r>
              <a:rPr lang="ru-RU" dirty="0" smtClean="0"/>
              <a:t>- калькулятор, </a:t>
            </a:r>
            <a:r>
              <a:rPr lang="ru-RU" dirty="0" err="1" smtClean="0"/>
              <a:t>соққыш </a:t>
            </a:r>
            <a:r>
              <a:rPr lang="ru-RU" dirty="0" smtClean="0"/>
              <a:t>«</a:t>
            </a:r>
            <a:r>
              <a:rPr lang="ru-RU" dirty="0" err="1" smtClean="0"/>
              <a:t>Dialer</a:t>
            </a:r>
            <a:r>
              <a:rPr lang="ru-RU" dirty="0" smtClean="0"/>
              <a:t>», </a:t>
            </a:r>
            <a:r>
              <a:rPr lang="ru-RU" dirty="0" err="1" smtClean="0"/>
              <a:t>печатьтау</a:t>
            </a:r>
            <a:r>
              <a:rPr lang="ru-RU" dirty="0" smtClean="0"/>
              <a:t> </a:t>
            </a:r>
            <a:r>
              <a:rPr lang="ru-RU" dirty="0" err="1" smtClean="0"/>
              <a:t>менеджері</a:t>
            </a:r>
            <a:r>
              <a:rPr lang="ru-RU" dirty="0" smtClean="0"/>
              <a:t>,  </a:t>
            </a:r>
            <a:r>
              <a:rPr lang="ru-RU" dirty="0" err="1" smtClean="0"/>
              <a:t>аймақтық  орнатудың утилиті</a:t>
            </a:r>
            <a:r>
              <a:rPr lang="ru-RU" dirty="0" smtClean="0"/>
              <a:t>, </a:t>
            </a:r>
            <a:r>
              <a:rPr lang="ru-RU" dirty="0" err="1" smtClean="0"/>
              <a:t>командалық жолдың </a:t>
            </a:r>
            <a:r>
              <a:rPr lang="ru-RU" dirty="0" smtClean="0"/>
              <a:t>терминалы.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Сипаттама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QNX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микроядролық операциондық жүйе болғандықтан, басқа монолитті ядролармен салыстырғада, қажет емес функцияларды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(атқарылатын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іс әрекеттерді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ядросынан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өшіре 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ядро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өзгермейді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Біріншіден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QNX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еңгізілетін жүйелерді құруға арналған.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encrypted-tbn3.gstatic.com/images?q=tbn:ANd9GcRyK3A6HgZhShwqQrcnN3YZFaaCLJBrLTZpwR666aUD3N4A8W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908720"/>
            <a:ext cx="3705225" cy="1228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204</TotalTime>
  <Words>345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QNX операциялық жүйесі.</vt:lpstr>
      <vt:lpstr>Презентация PowerPoint</vt:lpstr>
      <vt:lpstr>Интерфейс </vt:lpstr>
      <vt:lpstr> QNX 4 интерфейсі </vt:lpstr>
      <vt:lpstr>QNX 6 интерфейсі</vt:lpstr>
      <vt:lpstr>QNX тарихынан</vt:lpstr>
      <vt:lpstr>Комплектация </vt:lpstr>
      <vt:lpstr>Презентация PowerPoint</vt:lpstr>
      <vt:lpstr>Сипаттама</vt:lpstr>
      <vt:lpstr>Қолдануы</vt:lpstr>
      <vt:lpstr>қорытынды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Нақты уақыт жүйелерінің даму тарихы. QNX операциялық жүйесі.</dc:title>
  <dc:creator>Гульдана</dc:creator>
  <cp:lastModifiedBy>ASXAT-SALTANAT</cp:lastModifiedBy>
  <cp:revision>27</cp:revision>
  <dcterms:created xsi:type="dcterms:W3CDTF">2014-09-14T15:22:09Z</dcterms:created>
  <dcterms:modified xsi:type="dcterms:W3CDTF">2014-10-04T17:08:13Z</dcterms:modified>
</cp:coreProperties>
</file>